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7" r:id="rId3"/>
  </p:sldIdLst>
  <p:sldSz cx="10287000" cy="18288000"/>
  <p:notesSz cx="6858000" cy="9144000"/>
  <p:embeddedFontLst>
    <p:embeddedFont>
      <p:font typeface="Times New Roman" panose="02020603050405020304" pitchFamily="18" charset="0"/>
      <p:regular r:id="rId4"/>
    </p:embeddedFont>
    <p:embeddedFont>
      <p:font typeface="Times New Roman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9" d="100"/>
          <a:sy n="29" d="100"/>
        </p:scale>
        <p:origin x="2189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EF9DDA11-EB58-92F5-5635-D9DF0C2AB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" y="393699"/>
            <a:ext cx="9290050" cy="272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B166069-D64E-348E-711B-3A542477508E}"/>
              </a:ext>
            </a:extLst>
          </p:cNvPr>
          <p:cNvSpPr txBox="1"/>
          <p:nvPr/>
        </p:nvSpPr>
        <p:spPr>
          <a:xfrm>
            <a:off x="266700" y="4267200"/>
            <a:ext cx="967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O modelo </a:t>
            </a:r>
            <a:r>
              <a:rPr lang="pt-BR" sz="3000" dirty="0" smtClean="0"/>
              <a:t>de Banner é o apresentado a seguir</a:t>
            </a:r>
            <a:r>
              <a:rPr lang="pt-BR" sz="3000" dirty="0" smtClean="0"/>
              <a:t>, siga o seguinte layout.</a:t>
            </a:r>
            <a:r>
              <a:rPr lang="pt-BR" sz="3000" dirty="0" smtClean="0"/>
              <a:t> </a:t>
            </a:r>
          </a:p>
          <a:p>
            <a:pPr algn="ctr"/>
            <a:endParaRPr lang="pt-BR" sz="3000" dirty="0"/>
          </a:p>
          <a:p>
            <a:pPr algn="ctr"/>
            <a:r>
              <a:rPr lang="pt-BR" sz="3000" dirty="0"/>
              <a:t>Pedimos apenas que as dimensões sejam de 1,00x1,20m.</a:t>
            </a:r>
          </a:p>
        </p:txBody>
      </p:sp>
    </p:spTree>
    <p:extLst>
      <p:ext uri="{BB962C8B-B14F-4D97-AF65-F5344CB8AC3E}">
        <p14:creationId xmlns:p14="http://schemas.microsoft.com/office/powerpoint/2010/main" val="25565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0083">
            <a:off x="2790452" y="6554349"/>
            <a:ext cx="4840538" cy="3811924"/>
          </a:xfrm>
          <a:custGeom>
            <a:avLst/>
            <a:gdLst/>
            <a:ahLst/>
            <a:cxnLst/>
            <a:rect l="l" t="t" r="r" b="b"/>
            <a:pathLst>
              <a:path w="4840538" h="3811924">
                <a:moveTo>
                  <a:pt x="0" y="0"/>
                </a:moveTo>
                <a:lnTo>
                  <a:pt x="4840538" y="0"/>
                </a:lnTo>
                <a:lnTo>
                  <a:pt x="4840538" y="3811923"/>
                </a:lnTo>
                <a:lnTo>
                  <a:pt x="0" y="3811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37651" y="11986610"/>
            <a:ext cx="3034939" cy="3979486"/>
          </a:xfrm>
          <a:custGeom>
            <a:avLst/>
            <a:gdLst/>
            <a:ahLst/>
            <a:cxnLst/>
            <a:rect l="l" t="t" r="r" b="b"/>
            <a:pathLst>
              <a:path w="3034939" h="3979486">
                <a:moveTo>
                  <a:pt x="0" y="0"/>
                </a:moveTo>
                <a:lnTo>
                  <a:pt x="3034938" y="0"/>
                </a:lnTo>
                <a:lnTo>
                  <a:pt x="3034938" y="3979486"/>
                </a:lnTo>
                <a:lnTo>
                  <a:pt x="0" y="3979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19934" y="7196719"/>
            <a:ext cx="558152" cy="695413"/>
          </a:xfrm>
          <a:custGeom>
            <a:avLst/>
            <a:gdLst/>
            <a:ahLst/>
            <a:cxnLst/>
            <a:rect l="l" t="t" r="r" b="b"/>
            <a:pathLst>
              <a:path w="558152" h="695413">
                <a:moveTo>
                  <a:pt x="0" y="0"/>
                </a:moveTo>
                <a:lnTo>
                  <a:pt x="558152" y="0"/>
                </a:lnTo>
                <a:lnTo>
                  <a:pt x="558152" y="695414"/>
                </a:lnTo>
                <a:lnTo>
                  <a:pt x="0" y="695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203101" r="-27413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43500" y="17608169"/>
            <a:ext cx="1809171" cy="622681"/>
          </a:xfrm>
          <a:custGeom>
            <a:avLst/>
            <a:gdLst/>
            <a:ahLst/>
            <a:cxnLst/>
            <a:rect l="l" t="t" r="r" b="b"/>
            <a:pathLst>
              <a:path w="1809171" h="622681">
                <a:moveTo>
                  <a:pt x="0" y="0"/>
                </a:moveTo>
                <a:lnTo>
                  <a:pt x="1809171" y="0"/>
                </a:lnTo>
                <a:lnTo>
                  <a:pt x="1809171" y="622681"/>
                </a:lnTo>
                <a:lnTo>
                  <a:pt x="0" y="6226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9781" y="17374405"/>
            <a:ext cx="1021331" cy="913595"/>
          </a:xfrm>
          <a:custGeom>
            <a:avLst/>
            <a:gdLst/>
            <a:ahLst/>
            <a:cxnLst/>
            <a:rect l="l" t="t" r="r" b="b"/>
            <a:pathLst>
              <a:path w="1021331" h="913595">
                <a:moveTo>
                  <a:pt x="0" y="0"/>
                </a:moveTo>
                <a:lnTo>
                  <a:pt x="1021330" y="0"/>
                </a:lnTo>
                <a:lnTo>
                  <a:pt x="1021330" y="913595"/>
                </a:lnTo>
                <a:lnTo>
                  <a:pt x="0" y="9135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53078" y="17247303"/>
            <a:ext cx="1140391" cy="1140391"/>
          </a:xfrm>
          <a:custGeom>
            <a:avLst/>
            <a:gdLst/>
            <a:ahLst/>
            <a:cxnLst/>
            <a:rect l="l" t="t" r="r" b="b"/>
            <a:pathLst>
              <a:path w="1140391" h="1140391">
                <a:moveTo>
                  <a:pt x="0" y="0"/>
                </a:moveTo>
                <a:lnTo>
                  <a:pt x="1140392" y="0"/>
                </a:lnTo>
                <a:lnTo>
                  <a:pt x="1140392" y="1140391"/>
                </a:lnTo>
                <a:lnTo>
                  <a:pt x="0" y="11403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52770" y="17366677"/>
            <a:ext cx="1467426" cy="988535"/>
          </a:xfrm>
          <a:custGeom>
            <a:avLst/>
            <a:gdLst/>
            <a:ahLst/>
            <a:cxnLst/>
            <a:rect l="l" t="t" r="r" b="b"/>
            <a:pathLst>
              <a:path w="1467426" h="988535">
                <a:moveTo>
                  <a:pt x="0" y="0"/>
                </a:moveTo>
                <a:lnTo>
                  <a:pt x="1467425" y="0"/>
                </a:lnTo>
                <a:lnTo>
                  <a:pt x="1467425" y="988535"/>
                </a:lnTo>
                <a:lnTo>
                  <a:pt x="0" y="9885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326591" y="17491038"/>
            <a:ext cx="1678988" cy="739812"/>
          </a:xfrm>
          <a:custGeom>
            <a:avLst/>
            <a:gdLst/>
            <a:ahLst/>
            <a:cxnLst/>
            <a:rect l="l" t="t" r="r" b="b"/>
            <a:pathLst>
              <a:path w="1678988" h="739812">
                <a:moveTo>
                  <a:pt x="0" y="0"/>
                </a:moveTo>
                <a:lnTo>
                  <a:pt x="1678988" y="0"/>
                </a:lnTo>
                <a:lnTo>
                  <a:pt x="1678988" y="739812"/>
                </a:lnTo>
                <a:lnTo>
                  <a:pt x="0" y="7398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892492" y="17090459"/>
            <a:ext cx="1540971" cy="1540971"/>
          </a:xfrm>
          <a:custGeom>
            <a:avLst/>
            <a:gdLst/>
            <a:ahLst/>
            <a:cxnLst/>
            <a:rect l="l" t="t" r="r" b="b"/>
            <a:pathLst>
              <a:path w="1540971" h="1540971">
                <a:moveTo>
                  <a:pt x="0" y="0"/>
                </a:moveTo>
                <a:lnTo>
                  <a:pt x="1540972" y="0"/>
                </a:lnTo>
                <a:lnTo>
                  <a:pt x="1540972" y="1540971"/>
                </a:lnTo>
                <a:lnTo>
                  <a:pt x="0" y="15409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86865" y="17331723"/>
            <a:ext cx="740949" cy="971550"/>
          </a:xfrm>
          <a:custGeom>
            <a:avLst/>
            <a:gdLst/>
            <a:ahLst/>
            <a:cxnLst/>
            <a:rect l="l" t="t" r="r" b="b"/>
            <a:pathLst>
              <a:path w="740949" h="971550">
                <a:moveTo>
                  <a:pt x="0" y="0"/>
                </a:moveTo>
                <a:lnTo>
                  <a:pt x="740949" y="0"/>
                </a:lnTo>
                <a:lnTo>
                  <a:pt x="740949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75959" y="7948494"/>
            <a:ext cx="6198869" cy="7909243"/>
          </a:xfrm>
          <a:custGeom>
            <a:avLst/>
            <a:gdLst/>
            <a:ahLst/>
            <a:cxnLst/>
            <a:rect l="l" t="t" r="r" b="b"/>
            <a:pathLst>
              <a:path w="6198869" h="7909243">
                <a:moveTo>
                  <a:pt x="0" y="0"/>
                </a:moveTo>
                <a:lnTo>
                  <a:pt x="6198870" y="0"/>
                </a:lnTo>
                <a:lnTo>
                  <a:pt x="6198870" y="7909244"/>
                </a:lnTo>
                <a:lnTo>
                  <a:pt x="0" y="790924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"/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42763" y="1364459"/>
            <a:ext cx="10001475" cy="1481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2"/>
              </a:lnSpc>
            </a:pPr>
            <a:r>
              <a:rPr lang="en-US" sz="4065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TÍTULO CAIXA ALTA, NEGRITO, TIMES NEW ROMAN  - Nº 40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8449" y="2779742"/>
            <a:ext cx="8129851" cy="2336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6"/>
              </a:lnSpc>
            </a:pPr>
            <a:r>
              <a:rPr lang="en-US" sz="1625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Autor1, Co-autor2, Orientador3 Fonte Times New Roman 40, </a:t>
            </a:r>
            <a:r>
              <a:rPr lang="en-US" sz="1625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nomes</a:t>
            </a:r>
            <a:r>
              <a:rPr lang="en-US" sz="1625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25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por</a:t>
            </a:r>
            <a:r>
              <a:rPr lang="en-US" sz="1625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1625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extenso</a:t>
            </a:r>
            <a:r>
              <a:rPr lang="en-US" sz="1625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e </a:t>
            </a:r>
            <a:r>
              <a:rPr lang="en-US" sz="1625" b="1" dirty="0" err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centralizado</a:t>
            </a:r>
            <a:endParaRPr lang="en-US" sz="1625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2276"/>
              </a:lnSpc>
            </a:pPr>
            <a:endParaRPr lang="en-US" sz="1625" b="1" dirty="0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ctr">
              <a:lnSpc>
                <a:spcPts val="2276"/>
              </a:lnSpc>
            </a:pP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¹Acadêmico de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Pós-Graduação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Mestrado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...,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Universidade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..., Paraná,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ctr">
              <a:lnSpc>
                <a:spcPts val="2276"/>
              </a:lnSpc>
            </a:pP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²Acadêmica de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Graduação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 ,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Universidade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..., Paraná,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ctr">
              <a:lnSpc>
                <a:spcPts val="2276"/>
              </a:lnSpc>
            </a:pP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³Docente do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Departamento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de...,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Universidade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..., Paraná,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ctr">
              <a:lnSpc>
                <a:spcPts val="2276"/>
              </a:lnSpc>
            </a:pP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 34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extenso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en-US" sz="162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centralizado</a:t>
            </a: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ctr">
              <a:lnSpc>
                <a:spcPts val="2276"/>
              </a:lnSpc>
            </a:pPr>
            <a:r>
              <a:rPr lang="en-US" sz="16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autor@gmail.com</a:t>
            </a:r>
          </a:p>
          <a:p>
            <a:pPr algn="ctr">
              <a:lnSpc>
                <a:spcPts val="2276"/>
              </a:lnSpc>
            </a:pPr>
            <a:endParaRPr lang="en-US" sz="1625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Freeform 31"/>
          <p:cNvSpPr>
            <a:spLocks/>
          </p:cNvSpPr>
          <p:nvPr/>
        </p:nvSpPr>
        <p:spPr>
          <a:xfrm>
            <a:off x="6445778" y="7243142"/>
            <a:ext cx="558152" cy="695413"/>
          </a:xfrm>
          <a:custGeom>
            <a:avLst/>
            <a:gdLst/>
            <a:ahLst/>
            <a:cxnLst/>
            <a:rect l="l" t="t" r="r" b="b"/>
            <a:pathLst>
              <a:path w="558152" h="695413">
                <a:moveTo>
                  <a:pt x="0" y="0"/>
                </a:moveTo>
                <a:lnTo>
                  <a:pt x="558152" y="0"/>
                </a:lnTo>
                <a:lnTo>
                  <a:pt x="558152" y="695413"/>
                </a:lnTo>
                <a:lnTo>
                  <a:pt x="0" y="6954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t="-203101" r="-274130"/>
            </a:stretch>
          </a:blipFill>
        </p:spPr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"/>
          <a:stretch/>
        </p:blipFill>
        <p:spPr>
          <a:xfrm>
            <a:off x="3453845" y="41573"/>
            <a:ext cx="3096057" cy="1401108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34480" y="5229378"/>
            <a:ext cx="4597734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INTRODUÇÃO                    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560932" y="5200539"/>
            <a:ext cx="4602928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MATERIAIS E MÉTODOS         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09735" y="10039497"/>
            <a:ext cx="10066282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RESULTADOS E DISCUSSÃO                                                     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94058" y="14389352"/>
            <a:ext cx="10097636" cy="400110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CONCLUSÃO                                                                  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6" Type="http://schemas.openxmlformats.org/officeDocument/2006/relationships/image" Target="../media/image5.sv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alphaModFix amt="5000"/>
            <a:extLst>
              <a:ext uri="{96DAC541-7B7A-43D3-8B79-37D633B846F1}">
                <asvg:svgBlip xmlns:asvg="http://schemas.microsoft.com/office/drawing/2016/SVG/main" xmlns:p="http://schemas.openxmlformats.org/presentationml/2006/main" xmlns="" r:embed="rId6"/>
              </a:ext>
            </a:extLst>
          </a:blip>
          <a:stretch>
            <a:fillRect t="-203101" r="-274130"/>
          </a:stretch>
        </a:blipFill>
      </a:spPr>
      <a:bodyPr/>
      <a:lstStyle/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114</Words>
  <Application>Microsoft Office PowerPoint</Application>
  <PresentationFormat>Personalizar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Times New Roman</vt:lpstr>
      <vt:lpstr>Arial</vt:lpstr>
      <vt:lpstr>Times New Roman Bold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Banners</dc:title>
  <dc:creator>Bruna</dc:creator>
  <cp:lastModifiedBy>Bruna</cp:lastModifiedBy>
  <cp:revision>6</cp:revision>
  <dcterms:created xsi:type="dcterms:W3CDTF">2006-08-16T00:00:00Z</dcterms:created>
  <dcterms:modified xsi:type="dcterms:W3CDTF">2025-06-17T12:23:37Z</dcterms:modified>
  <dc:identifier>DAGlZ0Iso18</dc:identifier>
</cp:coreProperties>
</file>